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17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13.xml" ContentType="application/vnd.openxmlformats-officedocument.theme+xml"/>
  <Override PartName="/ppt/theme/theme3.xml" ContentType="application/vnd.openxmlformats-officedocument.theme+xml"/>
  <Override PartName="/ppt/theme/theme12.xml" ContentType="application/vnd.openxmlformats-officedocument.theme+xml"/>
  <Override PartName="/ppt/theme/theme2.xml" ContentType="application/vnd.openxmlformats-officedocument.theme+xml"/>
  <Override PartName="/ppt/theme/theme24.xml" ContentType="application/vnd.openxmlformats-officedocument.theme+xml"/>
  <Override PartName="/ppt/theme/theme23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2.xml" ContentType="application/vnd.openxmlformats-officedocument.theme+xml"/>
  <Override PartName="/ppt/theme/theme21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_rels/presentation.xml.rels" ContentType="application/vnd.openxmlformats-package.relationships+xml"/>
  <Override PartName="/ppt/media/image9.jpeg" ContentType="image/jpeg"/>
  <Override PartName="/ppt/media/image12.jpeg" ContentType="image/jpeg"/>
  <Override PartName="/ppt/media/image13.jpeg" ContentType="image/jpeg"/>
  <Override PartName="/ppt/media/image17.png" ContentType="image/png"/>
  <Override PartName="/ppt/media/image4.jpeg" ContentType="image/jpeg"/>
  <Override PartName="/ppt/media/image16.png" ContentType="image/png"/>
  <Override PartName="/ppt/media/image15.jpeg" ContentType="image/jpeg"/>
  <Override PartName="/ppt/media/image14.jpeg" ContentType="image/jpeg"/>
  <Override PartName="/ppt/media/image1.jpeg" ContentType="image/jpeg"/>
  <Override PartName="/ppt/media/image2.jpeg" ContentType="image/jpeg"/>
  <Override PartName="/ppt/media/image3.jpeg" ContentType="image/jpeg"/>
  <Override PartName="/ppt/media/image5.jpeg" ContentType="image/jpeg"/>
  <Override PartName="/ppt/media/image6.jpeg" ContentType="image/jpeg"/>
  <Override PartName="/ppt/media/image8.jpeg" ContentType="image/jpeg"/>
  <Override PartName="/ppt/media/image11.jpeg" ContentType="image/jpeg"/>
  <Override PartName="/ppt/media/image10.jpeg" ContentType="image/jpeg"/>
  <Override PartName="/ppt/media/image7.jpeg" ContentType="image/jpe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_rels/slideLayout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19.xml.rels" ContentType="application/vnd.openxmlformats-package.relationships+xml"/>
  <Override PartName="/ppt/slides/_rels/slide4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.xml.rels" ContentType="application/vnd.openxmlformats-package.relationships+xml"/>
  <Override PartName="/ppt/slides/_rels/slide16.xml.rels" ContentType="application/vnd.openxmlformats-package.relationships+xml"/>
  <Override PartName="/ppt/slides/_rels/slide2.xml.rels" ContentType="application/vnd.openxmlformats-package.relationships+xml"/>
  <Override PartName="/ppt/slides/_rels/slide17.xml.rels" ContentType="application/vnd.openxmlformats-package.relationships+xml"/>
  <Override PartName="/ppt/slides/_rels/slide3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8.xml" ContentType="application/vnd.openxmlformats-officedocument.presentationml.slide+xml"/>
  <Override PartName="/ppt/slides/slide4.xml" ContentType="application/vnd.openxmlformats-officedocument.presentationml.slide+xml"/>
  <Override PartName="/ppt/slides/slide19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</p:sldMasterIdLst>
  <p:notesMasterIdLst>
    <p:notesMasterId r:id="rId25"/>
  </p:notes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  <p:sldId id="266" r:id="rId36"/>
    <p:sldId id="267" r:id="rId37"/>
    <p:sldId id="268" r:id="rId38"/>
    <p:sldId id="269" r:id="rId39"/>
    <p:sldId id="270" r:id="rId40"/>
    <p:sldId id="271" r:id="rId41"/>
    <p:sldId id="272" r:id="rId42"/>
    <p:sldId id="273" r:id="rId43"/>
    <p:sldId id="274" r:id="rId44"/>
  </p:sldIdLst>
  <p:sldSz cx="12192000" cy="6858000"/>
  <p:notesSz cx="12192000" cy="6858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notesMaster" Target="notesMasters/notesMaster1.xml"/><Relationship Id="rId26" Type="http://schemas.openxmlformats.org/officeDocument/2006/relationships/slide" Target="slides/slide1.xml"/><Relationship Id="rId27" Type="http://schemas.openxmlformats.org/officeDocument/2006/relationships/slide" Target="slides/slide2.xml"/><Relationship Id="rId28" Type="http://schemas.openxmlformats.org/officeDocument/2006/relationships/slide" Target="slides/slide3.xml"/><Relationship Id="rId29" Type="http://schemas.openxmlformats.org/officeDocument/2006/relationships/slide" Target="slides/slide4.xml"/><Relationship Id="rId30" Type="http://schemas.openxmlformats.org/officeDocument/2006/relationships/slide" Target="slides/slide5.xml"/><Relationship Id="rId31" Type="http://schemas.openxmlformats.org/officeDocument/2006/relationships/slide" Target="slides/slide6.xml"/><Relationship Id="rId32" Type="http://schemas.openxmlformats.org/officeDocument/2006/relationships/slide" Target="slides/slide7.xml"/><Relationship Id="rId33" Type="http://schemas.openxmlformats.org/officeDocument/2006/relationships/slide" Target="slides/slide8.xml"/><Relationship Id="rId34" Type="http://schemas.openxmlformats.org/officeDocument/2006/relationships/slide" Target="slides/slide9.xml"/><Relationship Id="rId35" Type="http://schemas.openxmlformats.org/officeDocument/2006/relationships/slide" Target="slides/slide10.xml"/><Relationship Id="rId36" Type="http://schemas.openxmlformats.org/officeDocument/2006/relationships/slide" Target="slides/slide11.xml"/><Relationship Id="rId37" Type="http://schemas.openxmlformats.org/officeDocument/2006/relationships/slide" Target="slides/slide12.xml"/><Relationship Id="rId38" Type="http://schemas.openxmlformats.org/officeDocument/2006/relationships/slide" Target="slides/slide13.xml"/><Relationship Id="rId39" Type="http://schemas.openxmlformats.org/officeDocument/2006/relationships/slide" Target="slides/slide14.xml"/><Relationship Id="rId40" Type="http://schemas.openxmlformats.org/officeDocument/2006/relationships/slide" Target="slides/slide15.xml"/><Relationship Id="rId41" Type="http://schemas.openxmlformats.org/officeDocument/2006/relationships/slide" Target="slides/slide16.xml"/><Relationship Id="rId42" Type="http://schemas.openxmlformats.org/officeDocument/2006/relationships/slide" Target="slides/slide17.xml"/><Relationship Id="rId43" Type="http://schemas.openxmlformats.org/officeDocument/2006/relationships/slide" Target="slides/slide18.xml"/><Relationship Id="rId44" Type="http://schemas.openxmlformats.org/officeDocument/2006/relationships/slide" Target="slides/slide19.xml"/><Relationship Id="rId45" Type="http://schemas.openxmlformats.org/officeDocument/2006/relationships/presProps" Target="presProps.xml"/>
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4CF114B0-927C-4CA6-9C5E-6DDBA0DFDBD4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sldImg"/>
          </p:nvPr>
        </p:nvSpPr>
        <p:spPr>
          <a:xfrm>
            <a:off x="4038480" y="857160"/>
            <a:ext cx="4114080" cy="2313720"/>
          </a:xfrm>
          <a:prstGeom prst="rect">
            <a:avLst/>
          </a:prstGeom>
          <a:ln w="0">
            <a:noFill/>
          </a:ln>
        </p:spPr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1219320" y="3300480"/>
            <a:ext cx="9752760" cy="2699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sldNum" idx="4"/>
          </p:nvPr>
        </p:nvSpPr>
        <p:spPr>
          <a:xfrm>
            <a:off x="6905520" y="6513480"/>
            <a:ext cx="5282640" cy="34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C8B9DCA-D572-47B8-A69C-5A19E06E6437}" type="slidenum">
              <a:rPr b="0" lang="ru-RU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Цитата или тез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Заголовок+Цифр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Заголовок+цифры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Заголовок+цифры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2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Заголовок в 1 строку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Заголовок в 1 строку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6_Заголовок в 1 строку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2_Заголовок в 1 строку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_Заголовок в 1 строку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4_Заголовок в 1 строку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5_Заголовок в 1 строку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7_Заголовок в 1 строку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8_Заголовок в 1 строку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9_Заголовок в 1 строку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 Заголовок +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Заголовок в  2 стро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Заголовок в 2 строки +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Цитата или тез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0.jpeg"/><Relationship Id="rId3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1.jpeg"/><Relationship Id="rId3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1.jpeg"/><Relationship Id="rId3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6.jpeg"/><Relationship Id="rId3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12.jpeg"/><Relationship Id="rId3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13.jpeg"/><Relationship Id="rId3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14.jpeg"/><Relationship Id="rId3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15.jpeg"/><Relationship Id="rId3" Type="http://schemas.openxmlformats.org/officeDocument/2006/relationships/slideLayout" Target="../slideLayouts/slideLayout23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5.jpeg"/><Relationship Id="rId3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6.jpeg"/><Relationship Id="rId3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9.jpeg"/><Relationship Id="rId3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3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3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3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2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2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3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3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3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3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3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3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hyperlink" Target="https://disk.skbkontur.ru/index.php/s/LmPn9emYF7MeNf9" TargetMode="External"/><Relationship Id="rId2" Type="http://schemas.openxmlformats.org/officeDocument/2006/relationships/slideLayout" Target="../slideLayouts/slideLayout20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9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0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0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8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0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23520" y="476640"/>
            <a:ext cx="10944360" cy="8532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4000" spc="-1" strike="noStrike">
                <a:solidFill>
                  <a:schemeClr val="dk1"/>
                </a:solidFill>
                <a:latin typeface="Konfur Medium"/>
                <a:ea typeface="Arial"/>
              </a:rPr>
              <a:t>Что используем</a:t>
            </a:r>
            <a:endParaRPr b="0" lang="en-US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23520" y="1484640"/>
            <a:ext cx="10944360" cy="475164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ru-RU" sz="2000" spc="-1" strike="noStrike">
                <a:solidFill>
                  <a:schemeClr val="dk1"/>
                </a:solidFill>
                <a:latin typeface="Lab Grotesque K"/>
                <a:ea typeface="Arial"/>
              </a:rPr>
              <a:t>Шрифт для заголовков – </a:t>
            </a:r>
            <a:r>
              <a:rPr b="0" lang="ru-RU" sz="2000" spc="-1" strike="noStrike" u="sng">
                <a:solidFill>
                  <a:schemeClr val="accent3"/>
                </a:solidFill>
                <a:uFillTx/>
                <a:latin typeface="Lab Grotesque K"/>
                <a:ea typeface="Arial"/>
                <a:hlinkClick r:id="rId1"/>
              </a:rPr>
              <a:t>скачать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ru-RU" sz="2000" spc="-1" strike="noStrike">
                <a:solidFill>
                  <a:schemeClr val="dk1"/>
                </a:solidFill>
                <a:latin typeface="Lab Grotesque K"/>
                <a:ea typeface="Arial"/>
              </a:rPr>
              <a:t>Не в заголовках используем – </a:t>
            </a:r>
            <a:r>
              <a:rPr b="0" lang="en-US" sz="2000" spc="-1" strike="noStrike">
                <a:solidFill>
                  <a:schemeClr val="dk1"/>
                </a:solidFill>
                <a:latin typeface="Lab Grotesque K"/>
                <a:ea typeface="Arial"/>
              </a:rPr>
              <a:t>Lab Grotesque K Regular (</a:t>
            </a:r>
            <a:r>
              <a:rPr b="0" lang="ru-RU" sz="2000" spc="-1" strike="noStrike">
                <a:solidFill>
                  <a:schemeClr val="dk1"/>
                </a:solidFill>
                <a:latin typeface="Lab Grotesque K"/>
                <a:ea typeface="Arial"/>
              </a:rPr>
              <a:t>Основной текст)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ru-RU" sz="2000" spc="-1" strike="noStrike">
                <a:solidFill>
                  <a:schemeClr val="dk1"/>
                </a:solidFill>
                <a:latin typeface="Lab Grotesque K"/>
                <a:ea typeface="Arial"/>
              </a:rPr>
              <a:t>Основные цвета –  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marL="343080" indent="-343080" defTabSz="9144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ru-RU" sz="2000" spc="-1" strike="noStrike">
                <a:solidFill>
                  <a:schemeClr val="dk1"/>
                </a:solidFill>
                <a:latin typeface="Lab Grotesque K"/>
                <a:ea typeface="Arial"/>
              </a:rPr>
              <a:t>Дополнительные цвета темы можем использовать для графиков и сценариев, где нужно показать сравнение с 2-мя и более цветами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" name="Прямоугольник 3"/>
          <p:cNvSpPr/>
          <p:nvPr/>
        </p:nvSpPr>
        <p:spPr>
          <a:xfrm>
            <a:off x="3179520" y="2277000"/>
            <a:ext cx="1163880" cy="3592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/>
            <a:r>
              <a:rPr b="0" lang="ru-RU" sz="1800" spc="-1" strike="noStrike">
                <a:solidFill>
                  <a:schemeClr val="lt1"/>
                </a:solidFill>
                <a:latin typeface="Lab Grotesque K"/>
                <a:ea typeface="Arial"/>
              </a:rPr>
              <a:t>ff007f</a:t>
            </a:r>
            <a:endParaRPr b="0" lang="ru-RU" sz="1800" spc="-1" strike="noStrike">
              <a:solidFill>
                <a:schemeClr val="lt1"/>
              </a:solidFill>
              <a:latin typeface="Lab Grotesque K"/>
              <a:ea typeface="Arial"/>
            </a:endParaRPr>
          </a:p>
        </p:txBody>
      </p:sp>
      <p:sp>
        <p:nvSpPr>
          <p:cNvPr id="37" name="Прямоугольник 4"/>
          <p:cNvSpPr/>
          <p:nvPr/>
        </p:nvSpPr>
        <p:spPr>
          <a:xfrm>
            <a:off x="4572000" y="2286000"/>
            <a:ext cx="1143000" cy="359280"/>
          </a:xfrm>
          <a:prstGeom prst="rect">
            <a:avLst/>
          </a:prstGeom>
          <a:solidFill>
            <a:schemeClr val="accent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/>
            <a:r>
              <a:rPr b="0" lang="ru-RU" sz="1800" spc="-1" strike="noStrike">
                <a:solidFill>
                  <a:schemeClr val="lt1"/>
                </a:solidFill>
                <a:latin typeface="Lab Grotesque K"/>
                <a:ea typeface="Arial"/>
              </a:rPr>
              <a:t>9700ff</a:t>
            </a:r>
            <a:endParaRPr b="0" lang="ru-RU" sz="1800" spc="-1" strike="noStrike">
              <a:solidFill>
                <a:schemeClr val="lt1"/>
              </a:solidFill>
              <a:latin typeface="Lab Grotesque K"/>
              <a:ea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/>
          </p:nvPr>
        </p:nvSpPr>
        <p:spPr>
          <a:xfrm>
            <a:off x="623520" y="2025360"/>
            <a:ext cx="10944360" cy="42112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23520" y="1484640"/>
            <a:ext cx="10944360" cy="39312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title"/>
          </p:nvPr>
        </p:nvSpPr>
        <p:spPr>
          <a:xfrm>
            <a:off x="623520" y="476640"/>
            <a:ext cx="10944360" cy="8532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ctr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/>
          </p:nvPr>
        </p:nvSpPr>
        <p:spPr>
          <a:xfrm>
            <a:off x="623520" y="1772640"/>
            <a:ext cx="10944360" cy="444024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title"/>
          </p:nvPr>
        </p:nvSpPr>
        <p:spPr>
          <a:xfrm>
            <a:off x="623520" y="476640"/>
            <a:ext cx="10944360" cy="10792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/>
          </p:nvPr>
        </p:nvSpPr>
        <p:spPr>
          <a:xfrm>
            <a:off x="623520" y="2242800"/>
            <a:ext cx="10944360" cy="399096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23520" y="1738800"/>
            <a:ext cx="10944360" cy="39312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title"/>
          </p:nvPr>
        </p:nvSpPr>
        <p:spPr>
          <a:xfrm>
            <a:off x="623520" y="476640"/>
            <a:ext cx="10944360" cy="11512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/>
          </p:nvPr>
        </p:nvSpPr>
        <p:spPr>
          <a:xfrm>
            <a:off x="623520" y="1845000"/>
            <a:ext cx="5832000" cy="453564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59" name="Рисунок 2" descr=""/>
          <p:cNvPicPr/>
          <p:nvPr/>
        </p:nvPicPr>
        <p:blipFill>
          <a:blip r:embed="rId1"/>
          <a:stretch/>
        </p:blipFill>
        <p:spPr>
          <a:xfrm>
            <a:off x="6891480" y="0"/>
            <a:ext cx="5299560" cy="6857280"/>
          </a:xfrm>
          <a:prstGeom prst="rect">
            <a:avLst/>
          </a:prstGeom>
          <a:ln w="0">
            <a:noFill/>
          </a:ln>
        </p:spPr>
      </p:pic>
      <p:sp>
        <p:nvSpPr>
          <p:cNvPr id="60" name="PlaceHolder 2"/>
          <p:cNvSpPr>
            <a:spLocks noGrp="1"/>
          </p:cNvSpPr>
          <p:nvPr>
            <p:ph type="title"/>
          </p:nvPr>
        </p:nvSpPr>
        <p:spPr>
          <a:xfrm>
            <a:off x="623520" y="476640"/>
            <a:ext cx="5832000" cy="12232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/>
          </p:nvPr>
        </p:nvSpPr>
        <p:spPr>
          <a:xfrm>
            <a:off x="623520" y="1772640"/>
            <a:ext cx="5832000" cy="460764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62" name="Рисунок 2" descr=""/>
          <p:cNvPicPr/>
          <p:nvPr/>
        </p:nvPicPr>
        <p:blipFill>
          <a:blip r:embed="rId1"/>
          <a:stretch/>
        </p:blipFill>
        <p:spPr>
          <a:xfrm>
            <a:off x="6891480" y="0"/>
            <a:ext cx="5299560" cy="6857280"/>
          </a:xfrm>
          <a:prstGeom prst="rect">
            <a:avLst/>
          </a:prstGeom>
          <a:ln w="0">
            <a:noFill/>
          </a:ln>
        </p:spPr>
      </p:pic>
      <p:sp>
        <p:nvSpPr>
          <p:cNvPr id="63" name="PlaceHolder 2"/>
          <p:cNvSpPr>
            <a:spLocks noGrp="1"/>
          </p:cNvSpPr>
          <p:nvPr>
            <p:ph type="title"/>
          </p:nvPr>
        </p:nvSpPr>
        <p:spPr>
          <a:xfrm>
            <a:off x="623520" y="476640"/>
            <a:ext cx="5832000" cy="11512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/>
          </p:nvPr>
        </p:nvSpPr>
        <p:spPr>
          <a:xfrm>
            <a:off x="622440" y="3102840"/>
            <a:ext cx="2521080" cy="17182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623520" y="2133000"/>
            <a:ext cx="2519640" cy="9010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3430800" y="3102840"/>
            <a:ext cx="2521080" cy="17182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3431880" y="2133000"/>
            <a:ext cx="2519640" cy="9010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/>
          </p:nvPr>
        </p:nvSpPr>
        <p:spPr>
          <a:xfrm>
            <a:off x="6228360" y="3102840"/>
            <a:ext cx="2521080" cy="17182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9" name="PlaceHolder 6"/>
          <p:cNvSpPr>
            <a:spLocks noGrp="1"/>
          </p:cNvSpPr>
          <p:nvPr>
            <p:ph/>
          </p:nvPr>
        </p:nvSpPr>
        <p:spPr>
          <a:xfrm>
            <a:off x="6229440" y="2133000"/>
            <a:ext cx="2519640" cy="9010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0" name="PlaceHolder 7"/>
          <p:cNvSpPr>
            <a:spLocks noGrp="1"/>
          </p:cNvSpPr>
          <p:nvPr>
            <p:ph/>
          </p:nvPr>
        </p:nvSpPr>
        <p:spPr>
          <a:xfrm>
            <a:off x="9015120" y="3102840"/>
            <a:ext cx="2521080" cy="17182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1" name="PlaceHolder 8"/>
          <p:cNvSpPr>
            <a:spLocks noGrp="1"/>
          </p:cNvSpPr>
          <p:nvPr>
            <p:ph/>
          </p:nvPr>
        </p:nvSpPr>
        <p:spPr>
          <a:xfrm>
            <a:off x="9016200" y="2133000"/>
            <a:ext cx="2519640" cy="9010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2" name="PlaceHolder 9"/>
          <p:cNvSpPr>
            <a:spLocks noGrp="1"/>
          </p:cNvSpPr>
          <p:nvPr>
            <p:ph/>
          </p:nvPr>
        </p:nvSpPr>
        <p:spPr>
          <a:xfrm>
            <a:off x="623520" y="1484640"/>
            <a:ext cx="10944360" cy="39312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3" name="PlaceHolder 10"/>
          <p:cNvSpPr>
            <a:spLocks noGrp="1"/>
          </p:cNvSpPr>
          <p:nvPr>
            <p:ph type="title"/>
          </p:nvPr>
        </p:nvSpPr>
        <p:spPr>
          <a:xfrm>
            <a:off x="623520" y="476640"/>
            <a:ext cx="10944360" cy="8532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ctr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/>
          </p:nvPr>
        </p:nvSpPr>
        <p:spPr>
          <a:xfrm>
            <a:off x="622440" y="3624840"/>
            <a:ext cx="647640" cy="9010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622440" y="4676040"/>
            <a:ext cx="2884320" cy="15598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4379760" y="4669200"/>
            <a:ext cx="2883600" cy="156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8001000" y="4669200"/>
            <a:ext cx="2883600" cy="156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/>
          </p:nvPr>
        </p:nvSpPr>
        <p:spPr>
          <a:xfrm>
            <a:off x="4379760" y="3628800"/>
            <a:ext cx="647640" cy="90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9" name="PlaceHolder 6"/>
          <p:cNvSpPr>
            <a:spLocks noGrp="1"/>
          </p:cNvSpPr>
          <p:nvPr>
            <p:ph/>
          </p:nvPr>
        </p:nvSpPr>
        <p:spPr>
          <a:xfrm>
            <a:off x="8012160" y="3628800"/>
            <a:ext cx="647640" cy="90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0" name="PlaceHolder 7"/>
          <p:cNvSpPr>
            <a:spLocks noGrp="1"/>
          </p:cNvSpPr>
          <p:nvPr>
            <p:ph/>
          </p:nvPr>
        </p:nvSpPr>
        <p:spPr>
          <a:xfrm>
            <a:off x="623520" y="1484640"/>
            <a:ext cx="10944360" cy="39312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1" name="PlaceHolder 8"/>
          <p:cNvSpPr>
            <a:spLocks noGrp="1"/>
          </p:cNvSpPr>
          <p:nvPr>
            <p:ph type="title"/>
          </p:nvPr>
        </p:nvSpPr>
        <p:spPr>
          <a:xfrm>
            <a:off x="623520" y="476640"/>
            <a:ext cx="10944360" cy="8532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ctr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1383840" y="2113560"/>
            <a:ext cx="4567680" cy="1393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algn="ctr"/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6972480" y="2113560"/>
            <a:ext cx="4563360" cy="1400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/>
          </p:nvPr>
        </p:nvSpPr>
        <p:spPr>
          <a:xfrm>
            <a:off x="1383840" y="3897000"/>
            <a:ext cx="4567680" cy="1400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/>
          </p:nvPr>
        </p:nvSpPr>
        <p:spPr>
          <a:xfrm>
            <a:off x="6972480" y="3897000"/>
            <a:ext cx="4563360" cy="1400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/>
          </p:nvPr>
        </p:nvSpPr>
        <p:spPr>
          <a:xfrm>
            <a:off x="623520" y="2113560"/>
            <a:ext cx="647640" cy="9010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/>
          </p:nvPr>
        </p:nvSpPr>
        <p:spPr>
          <a:xfrm>
            <a:off x="623520" y="3897000"/>
            <a:ext cx="647640" cy="90108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8" name="PlaceHolder 7"/>
          <p:cNvSpPr>
            <a:spLocks noGrp="1"/>
          </p:cNvSpPr>
          <p:nvPr>
            <p:ph/>
          </p:nvPr>
        </p:nvSpPr>
        <p:spPr>
          <a:xfrm>
            <a:off x="6225840" y="2113560"/>
            <a:ext cx="647640" cy="90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9" name="PlaceHolder 8"/>
          <p:cNvSpPr>
            <a:spLocks noGrp="1"/>
          </p:cNvSpPr>
          <p:nvPr>
            <p:ph/>
          </p:nvPr>
        </p:nvSpPr>
        <p:spPr>
          <a:xfrm>
            <a:off x="6225840" y="3897000"/>
            <a:ext cx="647640" cy="90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0" name="PlaceHolder 9"/>
          <p:cNvSpPr>
            <a:spLocks noGrp="1"/>
          </p:cNvSpPr>
          <p:nvPr>
            <p:ph/>
          </p:nvPr>
        </p:nvSpPr>
        <p:spPr>
          <a:xfrm>
            <a:off x="623520" y="1484640"/>
            <a:ext cx="10944360" cy="39312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1" name="PlaceHolder 10"/>
          <p:cNvSpPr>
            <a:spLocks noGrp="1"/>
          </p:cNvSpPr>
          <p:nvPr>
            <p:ph type="title"/>
          </p:nvPr>
        </p:nvSpPr>
        <p:spPr>
          <a:xfrm>
            <a:off x="623520" y="476640"/>
            <a:ext cx="10944360" cy="8532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ctr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23520" y="476640"/>
            <a:ext cx="10944360" cy="8532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ctr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9000" y="692640"/>
            <a:ext cx="7992000" cy="25614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6000" spc="-1" strike="noStrike">
                <a:solidFill>
                  <a:srgbClr val="ffffff"/>
                </a:solidFill>
                <a:latin typeface="Konfur Medium"/>
                <a:ea typeface="Arial"/>
              </a:rPr>
              <a:t>Зачем в ML нужны производная, GPU и алгоритмы</a:t>
            </a:r>
            <a:endParaRPr b="0" lang="en-US" sz="6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/>
          </p:nvPr>
        </p:nvSpPr>
        <p:spPr>
          <a:xfrm>
            <a:off x="0" y="4905720"/>
            <a:ext cx="4463280" cy="50256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800" spc="-1" strike="noStrike">
                <a:solidFill>
                  <a:schemeClr val="dk1"/>
                </a:solidFill>
                <a:latin typeface="Lab Grotesque K"/>
                <a:ea typeface="Arial"/>
              </a:rPr>
              <a:t>Александр Панкратов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/>
          </p:nvPr>
        </p:nvSpPr>
        <p:spPr>
          <a:xfrm>
            <a:off x="0" y="5487480"/>
            <a:ext cx="4463280" cy="7596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1700" spc="-1" strike="noStrike">
                <a:solidFill>
                  <a:schemeClr val="dk1"/>
                </a:solidFill>
                <a:latin typeface="Lab Grotesque K"/>
                <a:ea typeface="Arial"/>
              </a:rPr>
              <a:t>Разработчик машинного обучения</a:t>
            </a:r>
            <a:endParaRPr b="0" lang="en-US" sz="17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23520" y="476640"/>
            <a:ext cx="10944360" cy="8532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4000" spc="-1" strike="noStrike">
                <a:solidFill>
                  <a:schemeClr val="dk1"/>
                </a:solidFill>
                <a:latin typeface="Konfur Medium"/>
                <a:ea typeface="Arial"/>
              </a:rPr>
              <a:t>Что обсудим</a:t>
            </a:r>
            <a:endParaRPr b="0" lang="en-US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623520" y="1484640"/>
            <a:ext cx="10944360" cy="475164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Чуть подробнее, чем это обычно принято, посмотрим как обучается нейросеть.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Для чего в точности дата-саентистам GPU, и не лучше ли Контуру купить чугунный мост вместо ML-серверов?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8000"/>
                </a:solidFill>
                <a:latin typeface="Arial"/>
              </a:rPr>
              <a:t>Где и зачем в МЛ встречается динамическое программирование.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85800" y="3164400"/>
            <a:ext cx="10944360" cy="8532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Konfur Medium"/>
              </a:rPr>
              <a:t>Производная и её друзья</a:t>
            </a:r>
            <a:endParaRPr b="0" lang="en-US" sz="4400" spc="-1" strike="noStrike">
              <a:solidFill>
                <a:srgbClr val="ffffff"/>
              </a:solidFill>
              <a:latin typeface="Konfur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23520" y="476640"/>
            <a:ext cx="10944360" cy="8532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4000" spc="-1" strike="noStrike">
                <a:solidFill>
                  <a:schemeClr val="dk1"/>
                </a:solidFill>
                <a:latin typeface="Konfur Medium"/>
                <a:ea typeface="Arial"/>
              </a:rPr>
              <a:t>Производная: вспомнить всё</a:t>
            </a:r>
            <a:endParaRPr b="0" lang="en-US" sz="40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5" name="" descr=""/>
          <p:cNvPicPr/>
          <p:nvPr/>
        </p:nvPicPr>
        <p:blipFill>
          <a:blip r:embed="rId1"/>
          <a:stretch/>
        </p:blipFill>
        <p:spPr>
          <a:xfrm>
            <a:off x="623520" y="1371960"/>
            <a:ext cx="5181120" cy="3885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" descr=""/>
          <p:cNvPicPr/>
          <p:nvPr/>
        </p:nvPicPr>
        <p:blipFill>
          <a:blip r:embed="rId1"/>
          <a:stretch/>
        </p:blipFill>
        <p:spPr>
          <a:xfrm>
            <a:off x="228600" y="1371960"/>
            <a:ext cx="5576040" cy="4182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623520" y="914400"/>
            <a:ext cx="5791320" cy="4343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85800" y="3164400"/>
            <a:ext cx="10944360" cy="8532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Konfur Medium"/>
              </a:rPr>
              <a:t>GPU, CUDA и большие матрицы</a:t>
            </a:r>
            <a:endParaRPr b="0" lang="en-US" sz="4400" spc="-1" strike="noStrike">
              <a:solidFill>
                <a:srgbClr val="ffffff"/>
              </a:solidFill>
              <a:latin typeface="Konfur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85800" y="3164400"/>
            <a:ext cx="10944360" cy="853200"/>
          </a:xfrm>
          <a:prstGeom prst="rect">
            <a:avLst/>
          </a:prstGeom>
          <a:noFill/>
          <a:ln w="0">
            <a:noFill/>
          </a:ln>
        </p:spPr>
        <p:txBody>
          <a:bodyPr lIns="0" rIns="91440" tIns="45720" bIns="4572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Konfur Medium"/>
              </a:rPr>
              <a:t>А что если даже GPU не хватает?</a:t>
            </a:r>
            <a:endParaRPr b="0" lang="en-US" sz="4400" spc="-1" strike="noStrike">
              <a:solidFill>
                <a:srgbClr val="ffffff"/>
              </a:solidFill>
              <a:latin typeface="Konfur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Тheme Kontur">
  <a:themeElements>
    <a:clrScheme name="Основной">
      <a:dk1>
        <a:srgbClr val="ffffff"/>
      </a:dk1>
      <a:lt1>
        <a:srgbClr val="080808"/>
      </a:lt1>
      <a:dk2>
        <a:srgbClr val="ffffff"/>
      </a:dk2>
      <a:lt2>
        <a:srgbClr val="0d0d0d"/>
      </a:lt2>
      <a:accent1>
        <a:srgbClr val="02fe00"/>
      </a:accent1>
      <a:accent2>
        <a:srgbClr val="0082ff"/>
      </a:accent2>
      <a:accent3>
        <a:srgbClr val="ff007f"/>
      </a:accent3>
      <a:accent4>
        <a:srgbClr val="9700ff"/>
      </a:accent4>
      <a:accent5>
        <a:srgbClr val="00ffc3"/>
      </a:accent5>
      <a:accent6>
        <a:srgbClr val="ffda00"/>
      </a:accent6>
      <a:hlink>
        <a:srgbClr val="5f5f5f"/>
      </a:hlink>
      <a:folHlink>
        <a:srgbClr val="919191"/>
      </a:folHlink>
    </a:clrScheme>
    <a:fontScheme name="Конфур 23">
      <a:majorFont>
        <a:latin typeface="Konfur Medium" pitchFamily="0" charset="1"/>
        <a:ea typeface="Arial" pitchFamily="0" charset="1"/>
        <a:cs typeface="Arial" pitchFamily="0" charset="1"/>
      </a:majorFont>
      <a:minorFont>
        <a:latin typeface="Lab Grotesque K" pitchFamily="0" charset="1"/>
        <a:ea typeface="Arial" pitchFamily="0" charset="1"/>
        <a:cs typeface="Arial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Тheme Kontur</Template>
  <TotalTime>1511</TotalTime>
  <Application>LibreOffice/24.2.5.2$Linux_X86_64 LibreOffice_project/420$Build-2</Application>
  <AppVersion>15.0000</AppVersion>
  <Words>63</Words>
  <Paragraphs>11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2021-03-05T04:34:43Z</dcterms:created>
  <dc:creator>Ольга Преображенская</dc:creator>
  <dc:description/>
  <dc:language>en-US</dc:language>
  <cp:lastModifiedBy/>
  <dcterms:modified xsi:type="dcterms:W3CDTF">2024-09-20T12:53:54Z</dcterms:modified>
  <cp:revision>289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</vt:i4>
  </property>
  <property fmtid="{D5CDD505-2E9C-101B-9397-08002B2CF9AE}" pid="3" name="PresentationFormat">
    <vt:lpwstr>Широкоэкранный</vt:lpwstr>
  </property>
  <property fmtid="{D5CDD505-2E9C-101B-9397-08002B2CF9AE}" pid="4" name="Slides">
    <vt:i4>15</vt:i4>
  </property>
</Properties>
</file>